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5" r:id="rId3"/>
    <p:sldId id="257" r:id="rId4"/>
    <p:sldId id="266" r:id="rId5"/>
    <p:sldId id="261" r:id="rId6"/>
    <p:sldId id="267" r:id="rId7"/>
    <p:sldId id="268" r:id="rId8"/>
    <p:sldId id="272" r:id="rId9"/>
    <p:sldId id="269" r:id="rId10"/>
    <p:sldId id="273" r:id="rId11"/>
    <p:sldId id="270" r:id="rId12"/>
    <p:sldId id="274" r:id="rId13"/>
    <p:sldId id="271" r:id="rId14"/>
    <p:sldId id="258" r:id="rId15"/>
    <p:sldId id="259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6" r:id="rId26"/>
    <p:sldId id="287" r:id="rId27"/>
    <p:sldId id="289" r:id="rId28"/>
    <p:sldId id="288" r:id="rId29"/>
    <p:sldId id="285" r:id="rId30"/>
    <p:sldId id="290" r:id="rId31"/>
    <p:sldId id="262" r:id="rId32"/>
    <p:sldId id="294" r:id="rId33"/>
    <p:sldId id="264" r:id="rId34"/>
    <p:sldId id="295" r:id="rId35"/>
    <p:sldId id="292" r:id="rId36"/>
    <p:sldId id="291" r:id="rId37"/>
    <p:sldId id="293" r:id="rId38"/>
    <p:sldId id="296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89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86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09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775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66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49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31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91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8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8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2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0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15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32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3C8726B-5E94-4B66-828E-7E74AF225B70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6581581-0B53-44D6-BB71-CAFAD117A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88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BBD3-B07B-4146-AACA-E61D0291F6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051B9-AA73-43E0-9C5E-16D35831C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 err="1"/>
              <a:t>Dominic</a:t>
            </a:r>
            <a:r>
              <a:rPr lang="fr-CA" dirty="0"/>
              <a:t> Nault</a:t>
            </a:r>
          </a:p>
          <a:p>
            <a:r>
              <a:rPr lang="fr-CA" dirty="0"/>
              <a:t>Nathan </a:t>
            </a:r>
            <a:r>
              <a:rPr lang="fr-CA" dirty="0" err="1"/>
              <a:t>Giraldeau</a:t>
            </a:r>
            <a:endParaRPr lang="en-US" dirty="0"/>
          </a:p>
        </p:txBody>
      </p:sp>
      <p:pic>
        <p:nvPicPr>
          <p:cNvPr id="4" name="Image 4" descr="Image 4">
            <a:extLst>
              <a:ext uri="{FF2B5EF4-FFF2-40B4-BE49-F238E27FC236}">
                <a16:creationId xmlns:a16="http://schemas.microsoft.com/office/drawing/2014/main" id="{CDAE1B87-1844-4761-9DE5-4E3EDBAD6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063" y="1334073"/>
            <a:ext cx="6057873" cy="19641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8738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A6D4-EE62-4C6F-9BD4-876B7F8C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Générateur de carte infinie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7E4A054-720E-4BE4-9ADD-AD3D50433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21" y="1731963"/>
            <a:ext cx="7663633" cy="4059237"/>
          </a:xfrm>
        </p:spPr>
      </p:pic>
    </p:spTree>
    <p:extLst>
      <p:ext uri="{BB962C8B-B14F-4D97-AF65-F5344CB8AC3E}">
        <p14:creationId xmlns:p14="http://schemas.microsoft.com/office/powerpoint/2010/main" val="372711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29AD-1A4B-4D08-9DA8-FA6175BC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Générateur de « donjon »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D3BAC-0679-42DE-87DA-DE27423DA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Humain conçoit les pièces</a:t>
            </a:r>
          </a:p>
          <a:p>
            <a:r>
              <a:rPr lang="fr-CA" dirty="0"/>
              <a:t>Générateur place les pièces et les lie</a:t>
            </a:r>
          </a:p>
          <a:p>
            <a:r>
              <a:rPr lang="fr-CA" dirty="0"/>
              <a:t>Niveau de détail élevé dans les pièces</a:t>
            </a:r>
          </a:p>
          <a:p>
            <a:r>
              <a:rPr lang="fr-CA" dirty="0"/>
              <a:t>Répétition facile à découvrir</a:t>
            </a:r>
          </a:p>
          <a:p>
            <a:r>
              <a:rPr lang="fr-CA" dirty="0"/>
              <a:t>Connaissance de l’environnement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7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8535-28E6-4FE6-9F39-765B8018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Générateur de « donjon »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2B27BF8-F676-4A8E-95A2-2E531D78D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19" y="1731963"/>
            <a:ext cx="4059237" cy="4059237"/>
          </a:xfrm>
        </p:spPr>
      </p:pic>
    </p:spTree>
    <p:extLst>
      <p:ext uri="{BB962C8B-B14F-4D97-AF65-F5344CB8AC3E}">
        <p14:creationId xmlns:p14="http://schemas.microsoft.com/office/powerpoint/2010/main" val="418687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02EE-AE5D-429B-B531-A72E96AB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Générateur de contenu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FD414-F2E1-455C-B73D-342A0D47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Carte déjà généré</a:t>
            </a:r>
          </a:p>
          <a:p>
            <a:r>
              <a:rPr lang="fr-CA" dirty="0"/>
              <a:t>Remplie le monde avec le contenu voulu</a:t>
            </a:r>
          </a:p>
          <a:p>
            <a:r>
              <a:rPr lang="fr-CA" dirty="0"/>
              <a:t>Pas un générateur de carte en sois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2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9568-904F-431B-8FFF-4D191856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Problème traité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4FD52-BF19-4FB9-9547-7789826E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Opté pour un générateur de carte infinie</a:t>
            </a:r>
          </a:p>
          <a:p>
            <a:r>
              <a:rPr lang="fr-CA" dirty="0"/>
              <a:t>S’apprête à plusieurs types de jeux</a:t>
            </a:r>
          </a:p>
          <a:p>
            <a:r>
              <a:rPr lang="fr-CA" dirty="0"/>
              <a:t>Moins intuitive à générer</a:t>
            </a:r>
          </a:p>
          <a:p>
            <a:r>
              <a:rPr lang="fr-CA" dirty="0"/>
              <a:t>Génération la moins couteuse (jeu vidéo)</a:t>
            </a:r>
          </a:p>
          <a:p>
            <a:r>
              <a:rPr lang="fr-CA" dirty="0"/>
              <a:t>Cartes entièrement paramétrable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3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C5A2-AC01-4841-9926-A5024DA9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Critères de succès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01C38-3047-4B77-8598-92BF5423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Cartes axé sur le 2D</a:t>
            </a:r>
          </a:p>
          <a:p>
            <a:r>
              <a:rPr lang="fr-CA" dirty="0"/>
              <a:t>Supporter Windows, Mac OS, Linux</a:t>
            </a:r>
          </a:p>
          <a:p>
            <a:r>
              <a:rPr lang="fr-CA" dirty="0"/>
              <a:t>Fonctionne dans plusieurs langages</a:t>
            </a:r>
          </a:p>
          <a:p>
            <a:r>
              <a:rPr lang="fr-CA" dirty="0"/>
              <a:t>Documentation de notre API</a:t>
            </a:r>
          </a:p>
          <a:p>
            <a:r>
              <a:rPr lang="fr-CA" dirty="0"/>
              <a:t>Démonstration avec un jeu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7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3C3BD-E523-4269-92A7-DAC354A97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deux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52BC-E825-4189-BEDB-D3563D29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Génération de bruit de perlin</a:t>
            </a:r>
          </a:p>
          <a:p>
            <a:r>
              <a:rPr lang="fr-CA" dirty="0"/>
              <a:t>Préparation à la structure du projet</a:t>
            </a:r>
          </a:p>
          <a:p>
            <a:r>
              <a:rPr lang="fr-CA" dirty="0"/>
              <a:t>Configuration initiale du CI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743AC-9C45-4292-A9C8-E91985935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010" y="1741341"/>
            <a:ext cx="4519906" cy="451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4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1545-2B4A-41AF-B29B-7EBEF5EF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trois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5188B-940C-47A4-B5A9-447BA8EFE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Génération du terrain</a:t>
            </a:r>
          </a:p>
          <a:p>
            <a:r>
              <a:rPr lang="fr-CA" dirty="0"/>
              <a:t>Génération automatique de la</a:t>
            </a:r>
            <a:br>
              <a:rPr lang="en-US" dirty="0"/>
            </a:br>
            <a:r>
              <a:rPr lang="en-US" dirty="0"/>
              <a:t>documentation web</a:t>
            </a:r>
          </a:p>
          <a:p>
            <a:endParaRPr lang="fr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C72A5-5A5A-48B5-B408-B4F859656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40" y="1401864"/>
            <a:ext cx="5198860" cy="519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3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993F-B44A-4DEE-ADD9-FD21AB8A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trois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B69AD-1C3B-4C3E-A7AF-68699E73E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Génération des biomes</a:t>
            </a:r>
          </a:p>
          <a:p>
            <a:r>
              <a:rPr lang="fr-CA" dirty="0"/>
              <a:t>Combinaison de bruits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6B603-4D9A-42FD-8850-FF94971AE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0419"/>
            <a:ext cx="5261750" cy="52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4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F857-4D94-4D9C-B4FB-9158C5A33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quatre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144D-AF67-45F4-88C6-898B49F87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Commencement de la </a:t>
            </a:r>
            <a:br>
              <a:rPr lang="fr-CA" dirty="0"/>
            </a:br>
            <a:r>
              <a:rPr lang="fr-CA" dirty="0"/>
              <a:t>génération de site (ressource)</a:t>
            </a:r>
          </a:p>
          <a:p>
            <a:r>
              <a:rPr lang="fr-CA" dirty="0"/>
              <a:t>Début de l’écriture de l’API</a:t>
            </a:r>
          </a:p>
          <a:p>
            <a:r>
              <a:rPr lang="fr-CA" dirty="0"/>
              <a:t>Combinaison du terrain avec </a:t>
            </a:r>
            <a:br>
              <a:rPr lang="fr-CA" dirty="0"/>
            </a:br>
            <a:r>
              <a:rPr lang="fr-CA" dirty="0"/>
              <a:t>les biomes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17633-3F71-4663-8CFB-358F8778F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1499302"/>
            <a:ext cx="45053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2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54D6-D70A-4BA3-9408-87D98B23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Notre projet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0F1F-520D-4C0E-BE2A-6918EEC97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/>
              <a:t>Moteur de génération de carte pour les jeux vidéos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98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38A6-4F6B-4BE1-8BC5-9F5544AD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cinq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C9D25-41DA-40A1-A45E-76F319E67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Développement de la bibliothèque</a:t>
            </a:r>
          </a:p>
          <a:p>
            <a:r>
              <a:rPr lang="fr-CA" dirty="0"/>
              <a:t>Exploration avec des bruits</a:t>
            </a:r>
          </a:p>
          <a:p>
            <a:r>
              <a:rPr lang="fr-CA" dirty="0"/>
              <a:t>Commencement de l’installateur de MapGen</a:t>
            </a:r>
          </a:p>
          <a:p>
            <a:endParaRPr lang="fr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03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890E-7BAA-47E4-A178-16A871C8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six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4163A-C989-4083-8D3D-7DA249042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Continuation de l’écriture de l’API</a:t>
            </a:r>
          </a:p>
          <a:p>
            <a:r>
              <a:rPr lang="fr-CA" dirty="0"/>
              <a:t>Objectif atteint de générer des cartes</a:t>
            </a:r>
            <a:br>
              <a:rPr lang="fr-CA" dirty="0"/>
            </a:br>
            <a:r>
              <a:rPr lang="fr-CA" dirty="0"/>
              <a:t>du style Civilization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782AF-350D-4863-90A1-5F0C7CC32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81" y="1690688"/>
            <a:ext cx="4417119" cy="441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27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EDB4-CF1B-48D7-A851-C5BE4B46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sept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04981-491C-49A1-BA3C-C4AFB6944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Intégration des sites à l’API</a:t>
            </a:r>
          </a:p>
          <a:p>
            <a:r>
              <a:rPr lang="fr-CA" dirty="0"/>
              <a:t>Gestion de la mémoire personnalisable</a:t>
            </a:r>
          </a:p>
          <a:p>
            <a:r>
              <a:rPr lang="fr-CA" dirty="0"/>
              <a:t>Génération de nos test avec notre propre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0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EC5A-209B-4011-AEDF-5947D00E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huit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AE9FE-C629-479A-AFC1-BB8A82EEE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Génération par « chunk » de nos cartes</a:t>
            </a:r>
          </a:p>
          <a:p>
            <a:r>
              <a:rPr lang="fr-CA" dirty="0"/>
              <a:t>Le nom passe de MapGen à TerraTech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65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D95F-55E0-4F22-B0B8-B2E297A3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neuf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78C45-14EF-4CD4-8B06-6D268486C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Ménage dans le code</a:t>
            </a:r>
          </a:p>
          <a:p>
            <a:r>
              <a:rPr lang="fr-CA" dirty="0"/>
              <a:t>Commencement du jeu de démonstration</a:t>
            </a:r>
          </a:p>
          <a:p>
            <a:r>
              <a:rPr lang="fr-CA" dirty="0"/>
              <a:t>L’API répond à la plupart des exigences à cet instant</a:t>
            </a:r>
          </a:p>
          <a:p>
            <a:r>
              <a:rPr lang="fr-CA" dirty="0"/>
              <a:t>Ajout des bruits de simplex</a:t>
            </a:r>
          </a:p>
        </p:txBody>
      </p:sp>
    </p:spTree>
    <p:extLst>
      <p:ext uri="{BB962C8B-B14F-4D97-AF65-F5344CB8AC3E}">
        <p14:creationId xmlns:p14="http://schemas.microsoft.com/office/powerpoint/2010/main" val="3169435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44DD-25B7-4DBD-B51F-BE8E13E1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dix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D2AA4-D9FE-42D3-B91E-40929B47B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Semaine dédier à la démonstration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14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9DAE0-0152-4A62-810D-7D916DF9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11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C5EEA-9BEA-472D-A1B6-514CA8411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Ajout du support pour les DLL sur Windows</a:t>
            </a:r>
          </a:p>
          <a:p>
            <a:r>
              <a:rPr lang="fr-CA" dirty="0"/>
              <a:t>Ajouter des « flow » pour ajouter des rivières</a:t>
            </a:r>
          </a:p>
          <a:p>
            <a:r>
              <a:rPr lang="fr-CA" dirty="0"/>
              <a:t>Personnalisation des bruits de l’API</a:t>
            </a:r>
          </a:p>
          <a:p>
            <a:r>
              <a:rPr lang="fr-CA" dirty="0"/>
              <a:t>Ajout des bruits personnalisés</a:t>
            </a:r>
          </a:p>
          <a:p>
            <a:r>
              <a:rPr lang="fr-CA" dirty="0"/>
              <a:t>Générateur de site composite</a:t>
            </a:r>
          </a:p>
          <a:p>
            <a:r>
              <a:rPr lang="fr-CA" dirty="0"/>
              <a:t>Continuation de la démonstration</a:t>
            </a:r>
          </a:p>
          <a:p>
            <a:endParaRPr lang="fr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97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C085-99CE-4753-8342-2E95CAA7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12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14AD-8392-4F48-BBF1-976A838AC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Frappe un mur pour la génération </a:t>
            </a:r>
            <a:br>
              <a:rPr lang="fr-CA" dirty="0"/>
            </a:br>
            <a:r>
              <a:rPr lang="fr-CA" dirty="0"/>
              <a:t>de « flow »</a:t>
            </a:r>
          </a:p>
          <a:p>
            <a:r>
              <a:rPr lang="fr-CA" dirty="0"/>
              <a:t>Recherche de pistes pour générer </a:t>
            </a:r>
            <a:br>
              <a:rPr lang="fr-CA" dirty="0"/>
            </a:br>
            <a:r>
              <a:rPr lang="fr-CA" dirty="0"/>
              <a:t>des rivières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D5B9F-ADA6-4071-AF82-2CEB5DF84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25" y="1478036"/>
            <a:ext cx="4486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46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A126-BEFD-4F86-AFEA-7E8CD3B5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13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4E26-0A50-41BF-85CD-8339BCB2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Utilisation des bruits personnalisés </a:t>
            </a:r>
            <a:br>
              <a:rPr lang="fr-CA" dirty="0"/>
            </a:br>
            <a:r>
              <a:rPr lang="fr-CA" dirty="0"/>
              <a:t>dans la démonstration</a:t>
            </a:r>
          </a:p>
          <a:p>
            <a:r>
              <a:rPr lang="fr-CA" dirty="0"/>
              <a:t>Continuation de la démonstration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8C46C-7856-40DC-B036-3F4671EFD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8" y="1690688"/>
            <a:ext cx="4336312" cy="43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5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B0C6-BAA2-433D-9D18-7FB9A128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Progression semaine 14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DB4B-9454-4F52-9810-A3FCE3E51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Continuation de la démonstration</a:t>
            </a:r>
          </a:p>
          <a:p>
            <a:r>
              <a:rPr lang="fr-CA" dirty="0"/>
              <a:t>Correction fuite de mémoire dans l’API</a:t>
            </a:r>
          </a:p>
          <a:p>
            <a:r>
              <a:rPr lang="fr-CA" dirty="0"/>
              <a:t>Travail sur la documentation</a:t>
            </a:r>
          </a:p>
          <a:p>
            <a:r>
              <a:rPr lang="fr-CA" dirty="0"/>
              <a:t>Finalisation du projet</a:t>
            </a:r>
          </a:p>
          <a:p>
            <a:endParaRPr lang="fr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79C8-677E-401E-9368-6BFE91C8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Contexte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C42DD-DC78-4E2F-B88B-08695BCEC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3600"/>
              </a:spcAft>
            </a:pPr>
            <a:r>
              <a:rPr lang="fr-CA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N’existe pas de bibliothèque générale pour la génération de cartes utiles en jeux vidéos</a:t>
            </a:r>
          </a:p>
          <a:p>
            <a:pPr>
              <a:spcAft>
                <a:spcPts val="3600"/>
              </a:spcAft>
            </a:pPr>
            <a:r>
              <a:rPr lang="en-CA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 genres de </a:t>
            </a:r>
            <a:r>
              <a:rPr lang="en-CA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jeux</a:t>
            </a:r>
            <a:r>
              <a:rPr lang="en-CA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CA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sont</a:t>
            </a:r>
            <a:r>
              <a:rPr lang="en-CA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CA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basés</a:t>
            </a:r>
            <a:r>
              <a:rPr lang="en-CA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sur </a:t>
            </a:r>
            <a:r>
              <a:rPr lang="en-CA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cette</a:t>
            </a:r>
            <a:r>
              <a:rPr lang="en-CA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CA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fonctionnalité</a:t>
            </a:r>
            <a:endParaRPr lang="en-CA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3600"/>
              </a:spcAft>
            </a:pPr>
            <a:r>
              <a:rPr lang="en-CA" spc="-1" dirty="0" err="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Plusieurs</a:t>
            </a:r>
            <a:r>
              <a:rPr lang="en-CA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techniques de generation de carte</a:t>
            </a:r>
            <a:endParaRPr lang="fr-CA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fr-CA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fr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31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5843-2CFB-4D4B-B7CA-347E6364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Structure du projet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50EBE-D9BF-469A-8A0F-F35D48382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D3AD8-918B-4F50-99A0-75FB496D7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1500981"/>
            <a:ext cx="74485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95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49A4-5BC7-458B-9C9F-C9A4487D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des biomes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6E86B41-3A1D-4446-86C8-40B623ED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17" y="1690688"/>
            <a:ext cx="7762765" cy="3968670"/>
          </a:xfrm>
        </p:spPr>
      </p:pic>
    </p:spTree>
    <p:extLst>
      <p:ext uri="{BB962C8B-B14F-4D97-AF65-F5344CB8AC3E}">
        <p14:creationId xmlns:p14="http://schemas.microsoft.com/office/powerpoint/2010/main" val="2328809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487F-8EBA-4257-9398-B6E30CF5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des sites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37AE6-C516-43B9-B715-E09C6520C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Distribution C++</a:t>
            </a:r>
          </a:p>
          <a:p>
            <a:r>
              <a:rPr lang="fr-CA" dirty="0"/>
              <a:t>Distribution aléatoire</a:t>
            </a:r>
          </a:p>
          <a:p>
            <a:r>
              <a:rPr lang="fr-CA" dirty="0"/>
              <a:t>Distribution par poids</a:t>
            </a:r>
          </a:p>
          <a:p>
            <a:r>
              <a:rPr lang="fr-CA" dirty="0"/>
              <a:t>Distribution par contraintes</a:t>
            </a:r>
          </a:p>
          <a:p>
            <a:r>
              <a:rPr lang="fr-CA" dirty="0"/>
              <a:t>Combinaison de distributions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09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8F0A-D228-41B3-B2BD-61983417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des rivières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8DA99-4BF1-4647-874A-D9DDA7989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Premier essaie problématique</a:t>
            </a:r>
          </a:p>
          <a:p>
            <a:r>
              <a:rPr lang="fr-CA" dirty="0"/>
              <a:t>Fonctionne pas pour des </a:t>
            </a:r>
            <a:br>
              <a:rPr lang="fr-CA" dirty="0"/>
            </a:br>
            <a:r>
              <a:rPr lang="fr-CA" dirty="0"/>
              <a:t>cartes infinies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EA847-346D-4981-B34C-3FECA7D38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5" y="1534319"/>
            <a:ext cx="4943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63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56E-8FB5-4356-B75F-63CC7C09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Génération des rivières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F7F7C-9A1B-4D81-8AA0-801F24EE2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Utilisation des combinaison de bruit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C0255-86DE-4398-A184-986B40806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84" y="2001079"/>
            <a:ext cx="4433716" cy="331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3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3439-C29F-4E8C-8556-5B3B37A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GitLab</a:t>
            </a:r>
            <a:r>
              <a:rPr lang="fr-CA" dirty="0"/>
              <a:t> CI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A9439C-B3AB-4BC3-9717-FC8E574EA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8822"/>
            <a:ext cx="10515600" cy="2695454"/>
          </a:xfrm>
        </p:spPr>
      </p:pic>
    </p:spTree>
    <p:extLst>
      <p:ext uri="{BB962C8B-B14F-4D97-AF65-F5344CB8AC3E}">
        <p14:creationId xmlns:p14="http://schemas.microsoft.com/office/powerpoint/2010/main" val="691794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F909-1581-4299-A3AE-993CDEB6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Utilisation dans </a:t>
            </a:r>
            <a:r>
              <a:rPr lang="fr-CA" dirty="0" err="1"/>
              <a:t>Unity</a:t>
            </a:r>
            <a:r>
              <a:rPr lang="fr-CA" dirty="0"/>
              <a:t>(C#)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A6511E-59C8-4B98-98B1-8A71656CC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74" y="1731963"/>
            <a:ext cx="7200526" cy="4059237"/>
          </a:xfrm>
        </p:spPr>
      </p:pic>
    </p:spTree>
    <p:extLst>
      <p:ext uri="{BB962C8B-B14F-4D97-AF65-F5344CB8AC3E}">
        <p14:creationId xmlns:p14="http://schemas.microsoft.com/office/powerpoint/2010/main" val="2688615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6F7A-2110-4B96-AF42-4878EC6D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Notre démonstration</a:t>
            </a:r>
            <a:endParaRPr lang="en-US" dirty="0"/>
          </a:p>
        </p:txBody>
      </p:sp>
      <p:pic>
        <p:nvPicPr>
          <p:cNvPr id="7" name="Mon film">
            <a:hlinkClick r:id="" action="ppaction://media"/>
            <a:extLst>
              <a:ext uri="{FF2B5EF4-FFF2-40B4-BE49-F238E27FC236}">
                <a16:creationId xmlns:a16="http://schemas.microsoft.com/office/drawing/2014/main" id="{5F2A15D3-350D-4A0E-9256-E449B68102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85513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C417D-C6F5-4836-A6CD-8FF8C93D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Améliorations possibles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7BB08-8B36-4183-9F69-4404903D5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Améliorer l’interface de l’API (48 fonctions)</a:t>
            </a:r>
          </a:p>
          <a:p>
            <a:r>
              <a:rPr lang="fr-CA" dirty="0"/>
              <a:t>Améliorer le support des cartes 3D</a:t>
            </a:r>
          </a:p>
          <a:p>
            <a:r>
              <a:rPr lang="fr-CA" dirty="0"/>
              <a:t>Supporter cartes fixes</a:t>
            </a:r>
          </a:p>
          <a:p>
            <a:r>
              <a:rPr lang="fr-CA" dirty="0"/>
              <a:t>Uniformiser la distribution dans nos tables de biomes</a:t>
            </a:r>
          </a:p>
          <a:p>
            <a:r>
              <a:rPr lang="fr-CA" dirty="0"/>
              <a:t>Faire une démonstration sur un différent type de jeu</a:t>
            </a:r>
          </a:p>
          <a:p>
            <a:r>
              <a:rPr lang="fr-CA" dirty="0"/>
              <a:t>Documentation plus claire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65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9DB0-5A02-4F74-9137-6030FAE2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Suite du projet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239F-C5A3-4705-B991-2155F5FF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Héberger le code source sur GitHub</a:t>
            </a:r>
          </a:p>
          <a:p>
            <a:r>
              <a:rPr lang="fr-CA" dirty="0"/>
              <a:t>License 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0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DA6F-49E9-4156-A409-2B1DEE72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Motivations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49F-DA3C-4F28-9ACC-A31144315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fr-CA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Intérêt dans le développement de jeux vidéos</a:t>
            </a:r>
          </a:p>
          <a:p>
            <a:pPr>
              <a:spcAft>
                <a:spcPts val="2400"/>
              </a:spcAft>
            </a:pPr>
            <a:r>
              <a:rPr lang="fr-CA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Alléger le travail des programmeurs</a:t>
            </a:r>
          </a:p>
          <a:p>
            <a:pPr>
              <a:spcAft>
                <a:spcPts val="2400"/>
              </a:spcAft>
            </a:pPr>
            <a:r>
              <a:rPr lang="fr-CA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qui n’est pas spécifique a un moteur de jeu</a:t>
            </a:r>
          </a:p>
          <a:p>
            <a:pPr>
              <a:spcAft>
                <a:spcPts val="2400"/>
              </a:spcAft>
            </a:pPr>
            <a:r>
              <a:rPr lang="fr-CA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qui n’est pas spécifique à un langage précis</a:t>
            </a:r>
          </a:p>
        </p:txBody>
      </p:sp>
    </p:spTree>
    <p:extLst>
      <p:ext uri="{BB962C8B-B14F-4D97-AF65-F5344CB8AC3E}">
        <p14:creationId xmlns:p14="http://schemas.microsoft.com/office/powerpoint/2010/main" val="275851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38331-F6EE-410E-8A66-BC8A1D56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Gestion de projets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7A29-6E36-466C-8AAF-384A60B32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Création d’issue dans </a:t>
            </a:r>
            <a:r>
              <a:rPr lang="fr-CA" dirty="0" err="1"/>
              <a:t>GitLab</a:t>
            </a:r>
            <a:endParaRPr lang="fr-CA" dirty="0"/>
          </a:p>
          <a:p>
            <a:r>
              <a:rPr lang="fr-CA" dirty="0"/>
              <a:t>Chaque lundi on discute de ce qui est nécessaire au projet</a:t>
            </a:r>
          </a:p>
          <a:p>
            <a:r>
              <a:rPr lang="fr-CA" dirty="0"/>
              <a:t>Chaque tâche est accompagné dans Git</a:t>
            </a:r>
          </a:p>
          <a:p>
            <a:r>
              <a:rPr lang="fr-CA" dirty="0"/>
              <a:t>Revue de code sur chaque tâche</a:t>
            </a:r>
          </a:p>
          <a:p>
            <a:r>
              <a:rPr lang="fr-CA" dirty="0"/>
              <a:t>Intégration continue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793C-A7E9-45DD-BB12-FB884DA9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Type de génération de carte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4845-6E85-4E6C-A8DF-A846CA527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fr-CA" dirty="0"/>
              <a:t>Générateur de carte à grosseur fixe</a:t>
            </a:r>
          </a:p>
          <a:p>
            <a:pPr>
              <a:spcAft>
                <a:spcPts val="1800"/>
              </a:spcAft>
            </a:pPr>
            <a:r>
              <a:rPr lang="fr-CA" dirty="0"/>
              <a:t>Générateur de carte infinie</a:t>
            </a:r>
          </a:p>
          <a:p>
            <a:pPr>
              <a:spcAft>
                <a:spcPts val="1800"/>
              </a:spcAft>
            </a:pPr>
            <a:r>
              <a:rPr lang="fr-CA" dirty="0"/>
              <a:t>Générateur de « donjon »</a:t>
            </a:r>
          </a:p>
          <a:p>
            <a:pPr>
              <a:spcAft>
                <a:spcPts val="1800"/>
              </a:spcAft>
            </a:pPr>
            <a:r>
              <a:rPr lang="fr-CA" dirty="0"/>
              <a:t>Générateur de contenu</a:t>
            </a:r>
          </a:p>
        </p:txBody>
      </p:sp>
    </p:spTree>
    <p:extLst>
      <p:ext uri="{BB962C8B-B14F-4D97-AF65-F5344CB8AC3E}">
        <p14:creationId xmlns:p14="http://schemas.microsoft.com/office/powerpoint/2010/main" val="192728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B627-486E-4EC6-9F85-56C30C82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Générateur de carte à grosseur fixe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A9FBB-7216-4850-8862-DE0D0110A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fr-CA" dirty="0"/>
              <a:t>Plus détaillé</a:t>
            </a:r>
          </a:p>
          <a:p>
            <a:pPr>
              <a:spcAft>
                <a:spcPts val="1800"/>
              </a:spcAft>
            </a:pPr>
            <a:r>
              <a:rPr lang="fr-CA" dirty="0"/>
              <a:t>Plus spécifique</a:t>
            </a:r>
          </a:p>
          <a:p>
            <a:pPr>
              <a:spcAft>
                <a:spcPts val="1800"/>
              </a:spcAft>
            </a:pPr>
            <a:r>
              <a:rPr lang="fr-CA" dirty="0"/>
              <a:t>Temps de génération élevé</a:t>
            </a:r>
          </a:p>
          <a:p>
            <a:pPr>
              <a:spcAft>
                <a:spcPts val="1800"/>
              </a:spcAft>
            </a:pPr>
            <a:r>
              <a:rPr lang="fr-CA" dirty="0"/>
              <a:t>Doit être entièrement générée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12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B33F-E111-451D-A0C6-5468CF17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Générateur de carte à grosseur fixe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0FCE-03BD-44F3-8183-066120966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EF7B4-A9F2-4488-8971-76FA45134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41" y="1575224"/>
            <a:ext cx="7067917" cy="48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4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AEAF-A563-4CBE-9B29-498F8F35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Générateur de carte infinie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CF5C8-100C-4C2A-9C19-F5B228BE7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Générateur qui favorise l’exploration</a:t>
            </a:r>
          </a:p>
          <a:p>
            <a:r>
              <a:rPr lang="fr-CA" dirty="0"/>
              <a:t>Cartes moins complexe</a:t>
            </a:r>
          </a:p>
          <a:p>
            <a:r>
              <a:rPr lang="fr-CA" dirty="0"/>
              <a:t>Plus générique</a:t>
            </a:r>
          </a:p>
          <a:p>
            <a:r>
              <a:rPr lang="fr-CA" dirty="0"/>
              <a:t>Aucune connaissance de l’ensemble de la carte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60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2878</TotalTime>
  <Words>569</Words>
  <Application>Microsoft Office PowerPoint</Application>
  <PresentationFormat>Widescreen</PresentationFormat>
  <Paragraphs>142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Calisto MT</vt:lpstr>
      <vt:lpstr>Trebuchet MS</vt:lpstr>
      <vt:lpstr>Wingdings 2</vt:lpstr>
      <vt:lpstr>Slate</vt:lpstr>
      <vt:lpstr>PowerPoint Presentation</vt:lpstr>
      <vt:lpstr>Notre projet</vt:lpstr>
      <vt:lpstr>Contexte</vt:lpstr>
      <vt:lpstr>Motivations</vt:lpstr>
      <vt:lpstr>Gestion de projets</vt:lpstr>
      <vt:lpstr>Type de génération de carte</vt:lpstr>
      <vt:lpstr>Générateur de carte à grosseur fixe</vt:lpstr>
      <vt:lpstr>Générateur de carte à grosseur fixe</vt:lpstr>
      <vt:lpstr>Générateur de carte infinie</vt:lpstr>
      <vt:lpstr>Générateur de carte infinie</vt:lpstr>
      <vt:lpstr>Générateur de « donjon »</vt:lpstr>
      <vt:lpstr>Générateur de « donjon »</vt:lpstr>
      <vt:lpstr>Générateur de contenu</vt:lpstr>
      <vt:lpstr>Problème traité</vt:lpstr>
      <vt:lpstr>Critères de succès</vt:lpstr>
      <vt:lpstr>Progression semaine deux</vt:lpstr>
      <vt:lpstr>Progression semaine trois</vt:lpstr>
      <vt:lpstr>Progression semaine trois</vt:lpstr>
      <vt:lpstr>Progression semaine quatre</vt:lpstr>
      <vt:lpstr>Progression semaine cinq</vt:lpstr>
      <vt:lpstr>Progression semaine six</vt:lpstr>
      <vt:lpstr>Progression semaine sept</vt:lpstr>
      <vt:lpstr>Progression semaine huit</vt:lpstr>
      <vt:lpstr>Progression semaine neuf</vt:lpstr>
      <vt:lpstr>Progression semaine dix</vt:lpstr>
      <vt:lpstr>Progression semaine 11</vt:lpstr>
      <vt:lpstr>Progression semaine 12</vt:lpstr>
      <vt:lpstr>Progression semaine 13</vt:lpstr>
      <vt:lpstr>Progression semaine 14</vt:lpstr>
      <vt:lpstr>Structure du projet</vt:lpstr>
      <vt:lpstr>Génération des biomes</vt:lpstr>
      <vt:lpstr>Génération des sites</vt:lpstr>
      <vt:lpstr>Génération des rivières</vt:lpstr>
      <vt:lpstr>Génération des rivières</vt:lpstr>
      <vt:lpstr>GitLab CI</vt:lpstr>
      <vt:lpstr>Utilisation dans Unity(C#)</vt:lpstr>
      <vt:lpstr>Notre démonstration</vt:lpstr>
      <vt:lpstr>Améliorations possibles</vt:lpstr>
      <vt:lpstr>Suite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 No</dc:creator>
  <cp:lastModifiedBy>Do No</cp:lastModifiedBy>
  <cp:revision>23</cp:revision>
  <dcterms:created xsi:type="dcterms:W3CDTF">2018-04-14T17:59:14Z</dcterms:created>
  <dcterms:modified xsi:type="dcterms:W3CDTF">2018-04-16T17:57:25Z</dcterms:modified>
</cp:coreProperties>
</file>